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F14DFE-3394-6E4B-BD30-4C11C10C9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4010C1E-DA33-1941-93CF-86CC318FA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ED2F87-D2C0-994B-A192-CB6827BC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F178F7-E4D8-1E42-9C0A-8CB5D460E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E60C45-0FFB-A942-9A5A-1A88C991E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9395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9AF48A-7826-3145-8E31-473F8D990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61FA0E9-DD0A-004C-A351-D63C478A8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671B36-8B4C-3F48-B152-25E7090CD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C597F2-1C6F-1E41-AB9B-D2CF52958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A93115-7781-944D-9D38-045A5C398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095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809D235-0E93-5B44-BFBD-938E13109F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79DEE9B-8C32-8244-B806-B9B782E28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4BCB49-D432-2348-8DC8-AE64D9416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5E9649-FC30-CB4B-AC22-86C8C3072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629CAA-3B88-AF48-92D1-F9393E622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412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DB63DE-9BCB-BD4B-B5C2-B7B8159A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72335BF-9855-7444-9B8A-378527F13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10E8B3B-B037-634B-A342-2720A9E0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4FF4BA-4487-B14A-AEF6-13A9FA10F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D8BD6D-CA3F-EF49-8A17-CD7C2D060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344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EB4726-20F2-1344-B052-FCE1A835B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3C81307-8AB8-CC4A-80B3-187B65A26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5F99F-4C10-2E40-BB02-D5EC834CB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F7FEE7-1768-E04B-9948-AC11DD251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BEED1C8-22E7-2D4D-BEC7-BC44EC1C5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044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04782E-101E-4344-90CF-9EBFC8158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721AD5-05A3-9E42-929D-B26FEB436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37925A4-733D-284D-B122-8869DD225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A43A4C6-6363-C54E-85DE-605EBB8D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47E70A6-BE5B-0440-A61F-03935C20B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2DF97B-1ECF-C94E-99E0-63EE769B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707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1BE164-5BA2-DD4A-BCE3-E12A724A5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A5CA14D-5C4F-C34E-B0E7-451691CCE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E5846-A395-6242-8132-B6FA12FE3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FF5A511-5E65-D04B-96FA-17444C8A11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EF8D1BE-0C1D-2D4C-AAB9-031BA41A11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989D555-050C-1747-8B23-496E1B0C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16F3AEE-C948-EC4B-963E-BC33C3AC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2200051-F5D4-0C48-A2BB-4622FA51B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890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81D31-C831-5E47-BFCB-CD02989F1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E0080A3-C1F8-EC40-8A57-F47ADF1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877C0B9-82F9-1648-B1FA-A4D53C980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5F2F60A-73A0-7741-8961-FE290ECC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546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5B6D813-D871-254C-A35F-70098314B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3E9F9C4-0BAB-074F-93E6-5A5EAA6CD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19E4D55-758D-8540-98F1-B89DF2002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526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9DC221-95E0-DC41-9351-BAD9EB094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A8CC02A-F54E-3E4A-A132-A29A7319A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8331A8C-EBB2-2646-80C8-F57A4BB0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68E672-0E3A-5343-BFFD-005C16332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D9BCBB7-D971-4D49-9DBB-CB642B353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9A63A05-A840-594D-8C9C-1FD9A782E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76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75BC67-636F-8844-91E0-683A32C1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9BAAB6F-73CC-5747-ABFF-F04EBF5040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72329BB-0AB3-6848-A8DE-6BB797637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712A276-7D24-BF48-9BA2-768757186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B100338-EC2D-A84C-A345-5DFF98E61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C2586C5-5073-344E-8AC2-A6478484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0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1DFD46E-C3DC-C54B-A361-A4EE2F94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8AB33AD-FEBC-6D46-A8B4-662DB6B3C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C2A75E-E705-144F-A3AD-C2BBAE777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291E8-C815-954C-A786-FE1AFD5402E4}" type="datetimeFigureOut">
              <a:rPr lang="it-IT" smtClean="0"/>
              <a:t>01/07/2019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D455C9-BB3A-6241-AB35-0E4E3F10C9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44C15C-8219-364D-9B1E-DE99B960D5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E84D6-D89C-3845-B341-58FCFDF861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7292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6">
            <a:extLst>
              <a:ext uri="{FF2B5EF4-FFF2-40B4-BE49-F238E27FC236}">
                <a16:creationId xmlns:a16="http://schemas.microsoft.com/office/drawing/2014/main" id="{1CD30012-20D3-BE47-B4E0-CFFE03775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70" y="1575268"/>
            <a:ext cx="4244376" cy="4190160"/>
          </a:xfrm>
          <a:prstGeom prst="rect">
            <a:avLst/>
          </a:prstGeom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BC2F4C45-9BFF-F245-9316-7EC68FF32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020" y="1575268"/>
            <a:ext cx="4244376" cy="419016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F1C2C18-4CC4-B640-985F-5F486F31BBE5}"/>
              </a:ext>
            </a:extLst>
          </p:cNvPr>
          <p:cNvSpPr txBox="1"/>
          <p:nvPr/>
        </p:nvSpPr>
        <p:spPr>
          <a:xfrm>
            <a:off x="4017308" y="144556"/>
            <a:ext cx="79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/>
              <a:t>LILLO E LELLA… due coniglietti curiosi.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2A5FDFB-FC6E-5148-9E0C-0D87994A600F}"/>
              </a:ext>
            </a:extLst>
          </p:cNvPr>
          <p:cNvSpPr txBox="1"/>
          <p:nvPr/>
        </p:nvSpPr>
        <p:spPr>
          <a:xfrm>
            <a:off x="4555470" y="675246"/>
            <a:ext cx="492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b="1">
                <a:latin typeface="Arial Black" panose="020B0604020202020204" pitchFamily="34" charset="0"/>
                <a:cs typeface="Arial Black" panose="020B0604020202020204" pitchFamily="34" charset="0"/>
              </a:rPr>
              <a:t>Gioco del memory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C764C4-08C6-2A4E-87C1-DB7FB5974912}"/>
              </a:ext>
            </a:extLst>
          </p:cNvPr>
          <p:cNvSpPr txBox="1"/>
          <p:nvPr/>
        </p:nvSpPr>
        <p:spPr>
          <a:xfrm>
            <a:off x="1048869" y="6296118"/>
            <a:ext cx="325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b="1"/>
              <a:t>Allegato 3</a:t>
            </a:r>
          </a:p>
        </p:txBody>
      </p:sp>
    </p:spTree>
    <p:extLst>
      <p:ext uri="{BB962C8B-B14F-4D97-AF65-F5344CB8AC3E}">
        <p14:creationId xmlns:p14="http://schemas.microsoft.com/office/powerpoint/2010/main" val="29008117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Del Carro</dc:creator>
  <cp:lastModifiedBy>Roberta Del Carro</cp:lastModifiedBy>
  <cp:revision>3</cp:revision>
  <dcterms:modified xsi:type="dcterms:W3CDTF">2019-07-01T19:08:37Z</dcterms:modified>
</cp:coreProperties>
</file>